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uce" charset="1" panose="00000500000000000000"/>
      <p:regular r:id="rId10"/>
    </p:embeddedFont>
    <p:embeddedFont>
      <p:font typeface="Open Sauce Bold" charset="1" panose="00000800000000000000"/>
      <p:regular r:id="rId11"/>
    </p:embeddedFont>
    <p:embeddedFont>
      <p:font typeface="Open Sauce Italics" charset="1" panose="00000500000000000000"/>
      <p:regular r:id="rId12"/>
    </p:embeddedFont>
    <p:embeddedFont>
      <p:font typeface="Open Sauce Bold Italics" charset="1" panose="00000800000000000000"/>
      <p:regular r:id="rId13"/>
    </p:embeddedFont>
    <p:embeddedFont>
      <p:font typeface="Open Sauce Light" charset="1" panose="00000400000000000000"/>
      <p:regular r:id="rId14"/>
    </p:embeddedFont>
    <p:embeddedFont>
      <p:font typeface="Open Sauce Light Italics" charset="1" panose="00000400000000000000"/>
      <p:regular r:id="rId15"/>
    </p:embeddedFont>
    <p:embeddedFont>
      <p:font typeface="Open Sauce Medium" charset="1" panose="00000600000000000000"/>
      <p:regular r:id="rId16"/>
    </p:embeddedFont>
    <p:embeddedFont>
      <p:font typeface="Open Sauce Medium Italics" charset="1" panose="00000600000000000000"/>
      <p:regular r:id="rId17"/>
    </p:embeddedFont>
    <p:embeddedFont>
      <p:font typeface="Open Sauce Semi-Bold" charset="1" panose="00000700000000000000"/>
      <p:regular r:id="rId18"/>
    </p:embeddedFont>
    <p:embeddedFont>
      <p:font typeface="Open Sauce Semi-Bold Italics" charset="1" panose="00000700000000000000"/>
      <p:regular r:id="rId19"/>
    </p:embeddedFont>
    <p:embeddedFont>
      <p:font typeface="Open Sauce Heavy" charset="1" panose="00000A00000000000000"/>
      <p:regular r:id="rId20"/>
    </p:embeddedFont>
    <p:embeddedFont>
      <p:font typeface="Open Sauce Heavy Italics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2" Target="../media/image13.jpeg" Type="http://schemas.openxmlformats.org/officeDocument/2006/relationships/image"/><Relationship Id="rId3" Target="../media/VAErPvtbY88.mp4" Type="http://schemas.openxmlformats.org/officeDocument/2006/relationships/video"/><Relationship Id="rId4" Target="../media/VAErPvtbY88.mp4" Type="http://schemas.microsoft.com/office/2007/relationships/media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6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77072" y="1092628"/>
            <a:ext cx="5301217" cy="10773397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784" t="0" r="-2784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44314" y="229485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734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4138" y="2513010"/>
            <a:ext cx="7121091" cy="3073313"/>
          </a:xfrm>
          <a:custGeom>
            <a:avLst/>
            <a:gdLst/>
            <a:ahLst/>
            <a:cxnLst/>
            <a:rect r="r" b="b" t="t" l="l"/>
            <a:pathLst>
              <a:path h="3073313" w="7121091">
                <a:moveTo>
                  <a:pt x="0" y="0"/>
                </a:moveTo>
                <a:lnTo>
                  <a:pt x="7121091" y="0"/>
                </a:lnTo>
                <a:lnTo>
                  <a:pt x="7121091" y="3073313"/>
                </a:lnTo>
                <a:lnTo>
                  <a:pt x="0" y="3073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73644" y="5666438"/>
            <a:ext cx="7028459" cy="82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7"/>
              </a:lnSpc>
            </a:pPr>
            <a:r>
              <a:rPr lang="en-US" sz="2369">
                <a:solidFill>
                  <a:srgbClr val="F1E9E9"/>
                </a:solidFill>
                <a:latin typeface="Open Sauce"/>
              </a:rPr>
              <a:t>Gestionnaire de mots de passe</a:t>
            </a:r>
          </a:p>
          <a:p>
            <a:pPr>
              <a:lnSpc>
                <a:spcPts val="3317"/>
              </a:lnSpc>
              <a:spcBef>
                <a:spcPct val="0"/>
              </a:spcBef>
            </a:pPr>
            <a:r>
              <a:rPr lang="en-US" sz="2369">
                <a:solidFill>
                  <a:srgbClr val="F1E9E9"/>
                </a:solidFill>
                <a:latin typeface="Open Sauce"/>
              </a:rPr>
              <a:t>PDG 2023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035" r="0" b="19371"/>
          <a:stretch>
            <a:fillRect/>
          </a:stretch>
        </p:blipFill>
        <p:spPr>
          <a:xfrm flipH="false" flipV="false" rot="0">
            <a:off x="0" y="1329707"/>
            <a:ext cx="18288000" cy="767141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568831" y="9378448"/>
            <a:ext cx="449497" cy="450782"/>
          </a:xfrm>
          <a:custGeom>
            <a:avLst/>
            <a:gdLst/>
            <a:ahLst/>
            <a:cxnLst/>
            <a:rect r="r" b="b" t="t" l="l"/>
            <a:pathLst>
              <a:path h="450782" w="449497">
                <a:moveTo>
                  <a:pt x="0" y="0"/>
                </a:moveTo>
                <a:lnTo>
                  <a:pt x="449497" y="0"/>
                </a:lnTo>
                <a:lnTo>
                  <a:pt x="449497" y="450781"/>
                </a:lnTo>
                <a:lnTo>
                  <a:pt x="0" y="450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69672" y="9378448"/>
            <a:ext cx="449497" cy="450782"/>
          </a:xfrm>
          <a:custGeom>
            <a:avLst/>
            <a:gdLst/>
            <a:ahLst/>
            <a:cxnLst/>
            <a:rect r="r" b="b" t="t" l="l"/>
            <a:pathLst>
              <a:path h="450782" w="449497">
                <a:moveTo>
                  <a:pt x="0" y="0"/>
                </a:moveTo>
                <a:lnTo>
                  <a:pt x="449497" y="0"/>
                </a:lnTo>
                <a:lnTo>
                  <a:pt x="449497" y="450781"/>
                </a:lnTo>
                <a:lnTo>
                  <a:pt x="0" y="4507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67990" y="9378448"/>
            <a:ext cx="449497" cy="450782"/>
          </a:xfrm>
          <a:custGeom>
            <a:avLst/>
            <a:gdLst/>
            <a:ahLst/>
            <a:cxnLst/>
            <a:rect r="r" b="b" t="t" l="l"/>
            <a:pathLst>
              <a:path h="450782" w="449497">
                <a:moveTo>
                  <a:pt x="0" y="0"/>
                </a:moveTo>
                <a:lnTo>
                  <a:pt x="449498" y="0"/>
                </a:lnTo>
                <a:lnTo>
                  <a:pt x="449498" y="450781"/>
                </a:lnTo>
                <a:lnTo>
                  <a:pt x="0" y="4507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970512" y="9378448"/>
            <a:ext cx="449497" cy="450782"/>
          </a:xfrm>
          <a:custGeom>
            <a:avLst/>
            <a:gdLst/>
            <a:ahLst/>
            <a:cxnLst/>
            <a:rect r="r" b="b" t="t" l="l"/>
            <a:pathLst>
              <a:path h="450782" w="449497">
                <a:moveTo>
                  <a:pt x="449498" y="0"/>
                </a:moveTo>
                <a:lnTo>
                  <a:pt x="0" y="0"/>
                </a:lnTo>
                <a:lnTo>
                  <a:pt x="0" y="450781"/>
                </a:lnTo>
                <a:lnTo>
                  <a:pt x="449498" y="450781"/>
                </a:lnTo>
                <a:lnTo>
                  <a:pt x="44949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21370" y="538370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75371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676" y="223979"/>
            <a:ext cx="17735557" cy="9034321"/>
            <a:chOff x="0" y="0"/>
            <a:chExt cx="4671093" cy="23794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71093" cy="2379410"/>
            </a:xfrm>
            <a:custGeom>
              <a:avLst/>
              <a:gdLst/>
              <a:ahLst/>
              <a:cxnLst/>
              <a:rect r="r" b="b" t="t" l="l"/>
              <a:pathLst>
                <a:path h="2379410" w="4671093">
                  <a:moveTo>
                    <a:pt x="22263" y="0"/>
                  </a:moveTo>
                  <a:lnTo>
                    <a:pt x="4648831" y="0"/>
                  </a:lnTo>
                  <a:cubicBezTo>
                    <a:pt x="4661126" y="0"/>
                    <a:pt x="4671093" y="9967"/>
                    <a:pt x="4671093" y="22263"/>
                  </a:cubicBezTo>
                  <a:lnTo>
                    <a:pt x="4671093" y="2357147"/>
                  </a:lnTo>
                  <a:cubicBezTo>
                    <a:pt x="4671093" y="2369443"/>
                    <a:pt x="4661126" y="2379410"/>
                    <a:pt x="4648831" y="2379410"/>
                  </a:cubicBezTo>
                  <a:lnTo>
                    <a:pt x="22263" y="2379410"/>
                  </a:lnTo>
                  <a:cubicBezTo>
                    <a:pt x="9967" y="2379410"/>
                    <a:pt x="0" y="2369443"/>
                    <a:pt x="0" y="2357147"/>
                  </a:cubicBezTo>
                  <a:lnTo>
                    <a:pt x="0" y="22263"/>
                  </a:lnTo>
                  <a:cubicBezTo>
                    <a:pt x="0" y="9967"/>
                    <a:pt x="9967" y="0"/>
                    <a:pt x="22263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7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775750" y="1156235"/>
            <a:ext cx="4159154" cy="8452439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509" t="0" r="-50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2317" y="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7342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23590" y="3921353"/>
            <a:ext cx="8020410" cy="121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4"/>
              </a:lnSpc>
              <a:spcBef>
                <a:spcPct val="0"/>
              </a:spcBef>
            </a:pPr>
            <a:r>
              <a:rPr lang="en-US" sz="7109">
                <a:solidFill>
                  <a:srgbClr val="F1E9E9"/>
                </a:solidFill>
                <a:latin typeface="Open Sauce Semi-Bold"/>
              </a:rPr>
              <a:t>Démonstration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62187" y="9398601"/>
            <a:ext cx="1480906" cy="639128"/>
          </a:xfrm>
          <a:custGeom>
            <a:avLst/>
            <a:gdLst/>
            <a:ahLst/>
            <a:cxnLst/>
            <a:rect r="r" b="b" t="t" l="l"/>
            <a:pathLst>
              <a:path h="639128" w="1480906">
                <a:moveTo>
                  <a:pt x="0" y="0"/>
                </a:moveTo>
                <a:lnTo>
                  <a:pt x="1480906" y="0"/>
                </a:lnTo>
                <a:lnTo>
                  <a:pt x="1480906" y="639128"/>
                </a:lnTo>
                <a:lnTo>
                  <a:pt x="0" y="639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881" y="237222"/>
            <a:ext cx="17854104" cy="9812555"/>
            <a:chOff x="0" y="0"/>
            <a:chExt cx="2924524" cy="16073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607309"/>
            </a:xfrm>
            <a:custGeom>
              <a:avLst/>
              <a:gdLst/>
              <a:ahLst/>
              <a:cxnLst/>
              <a:rect r="r" b="b" t="t" l="l"/>
              <a:pathLst>
                <a:path h="1607309" w="2924525">
                  <a:moveTo>
                    <a:pt x="2800064" y="1607309"/>
                  </a:moveTo>
                  <a:lnTo>
                    <a:pt x="124460" y="1607309"/>
                  </a:lnTo>
                  <a:cubicBezTo>
                    <a:pt x="55880" y="1607309"/>
                    <a:pt x="0" y="1551429"/>
                    <a:pt x="0" y="14828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482849"/>
                  </a:lnTo>
                  <a:cubicBezTo>
                    <a:pt x="2924525" y="1551429"/>
                    <a:pt x="2868644" y="1607309"/>
                    <a:pt x="2800065" y="1607309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AutoShape 4" id="4"/>
          <p:cNvSpPr/>
          <p:nvPr/>
        </p:nvSpPr>
        <p:spPr>
          <a:xfrm rot="1834">
            <a:off x="216935" y="8887609"/>
            <a:ext cx="1785411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401158" y="6422657"/>
            <a:ext cx="7376604" cy="2460189"/>
          </a:xfrm>
          <a:custGeom>
            <a:avLst/>
            <a:gdLst/>
            <a:ahLst/>
            <a:cxnLst/>
            <a:rect r="r" b="b" t="t" l="l"/>
            <a:pathLst>
              <a:path h="2460189" w="7376604">
                <a:moveTo>
                  <a:pt x="0" y="0"/>
                </a:moveTo>
                <a:lnTo>
                  <a:pt x="7376604" y="0"/>
                </a:lnTo>
                <a:lnTo>
                  <a:pt x="7376604" y="2460189"/>
                </a:lnTo>
                <a:lnTo>
                  <a:pt x="0" y="2460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74" t="0" r="-16618" b="-2861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91810" y="2389543"/>
            <a:ext cx="10218179" cy="4560179"/>
          </a:xfrm>
          <a:custGeom>
            <a:avLst/>
            <a:gdLst/>
            <a:ahLst/>
            <a:cxnLst/>
            <a:rect r="r" b="b" t="t" l="l"/>
            <a:pathLst>
              <a:path h="4560179" w="10218179">
                <a:moveTo>
                  <a:pt x="0" y="0"/>
                </a:moveTo>
                <a:lnTo>
                  <a:pt x="10218179" y="0"/>
                </a:lnTo>
                <a:lnTo>
                  <a:pt x="10218179" y="4560179"/>
                </a:lnTo>
                <a:lnTo>
                  <a:pt x="0" y="4560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4122" y="9142625"/>
            <a:ext cx="1480906" cy="639128"/>
          </a:xfrm>
          <a:custGeom>
            <a:avLst/>
            <a:gdLst/>
            <a:ahLst/>
            <a:cxnLst/>
            <a:rect r="r" b="b" t="t" l="l"/>
            <a:pathLst>
              <a:path h="639128" w="1480906">
                <a:moveTo>
                  <a:pt x="0" y="0"/>
                </a:moveTo>
                <a:lnTo>
                  <a:pt x="1480906" y="0"/>
                </a:lnTo>
                <a:lnTo>
                  <a:pt x="1480906" y="639128"/>
                </a:lnTo>
                <a:lnTo>
                  <a:pt x="0" y="63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4122" y="4504496"/>
            <a:ext cx="6401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-Bold"/>
              </a:rPr>
              <a:t>Architecture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0707" y="7878784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6" y="0"/>
                </a:lnTo>
                <a:lnTo>
                  <a:pt x="11517186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973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03587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32645" y="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734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968" y="3000967"/>
            <a:ext cx="11145884" cy="5274500"/>
          </a:xfrm>
          <a:custGeom>
            <a:avLst/>
            <a:gdLst/>
            <a:ahLst/>
            <a:cxnLst/>
            <a:rect r="r" b="b" t="t" l="l"/>
            <a:pathLst>
              <a:path h="5274500" w="11145884">
                <a:moveTo>
                  <a:pt x="0" y="0"/>
                </a:moveTo>
                <a:lnTo>
                  <a:pt x="11145883" y="0"/>
                </a:lnTo>
                <a:lnTo>
                  <a:pt x="11145883" y="5274500"/>
                </a:lnTo>
                <a:lnTo>
                  <a:pt x="0" y="527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50731" y="4151028"/>
            <a:ext cx="5608569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F1E9E9"/>
                </a:solidFill>
                <a:latin typeface="Open Sauce Semi-Bold"/>
              </a:rPr>
              <a:t>Méthodologie de travail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4122" y="9142625"/>
            <a:ext cx="1480906" cy="639128"/>
          </a:xfrm>
          <a:custGeom>
            <a:avLst/>
            <a:gdLst/>
            <a:ahLst/>
            <a:cxnLst/>
            <a:rect r="r" b="b" t="t" l="l"/>
            <a:pathLst>
              <a:path h="639128" w="1480906">
                <a:moveTo>
                  <a:pt x="0" y="0"/>
                </a:moveTo>
                <a:lnTo>
                  <a:pt x="1480906" y="0"/>
                </a:lnTo>
                <a:lnTo>
                  <a:pt x="1480906" y="639128"/>
                </a:lnTo>
                <a:lnTo>
                  <a:pt x="0" y="639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71762"/>
            <a:ext cx="5066791" cy="6205538"/>
            <a:chOff x="0" y="0"/>
            <a:chExt cx="829947" cy="101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46410" y="5606852"/>
            <a:ext cx="3231371" cy="1766490"/>
            <a:chOff x="0" y="0"/>
            <a:chExt cx="4308494" cy="23553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430849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-Bold"/>
                </a:rPr>
                <a:t>Intuitif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5630"/>
              <a:ext cx="430849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Conçu pour être accessible à tous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42231" y="4273392"/>
            <a:ext cx="2639729" cy="642856"/>
            <a:chOff x="0" y="0"/>
            <a:chExt cx="3519639" cy="85714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3519639" cy="857142"/>
              <a:chOff x="0" y="0"/>
              <a:chExt cx="9271000" cy="22577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38100" y="0"/>
                <a:ext cx="9194800" cy="2260600"/>
              </a:xfrm>
              <a:custGeom>
                <a:avLst/>
                <a:gdLst/>
                <a:ahLst/>
                <a:cxnLst/>
                <a:rect r="r" b="b" t="t" l="l"/>
                <a:pathLst>
                  <a:path h="2260600" w="9194800">
                    <a:moveTo>
                      <a:pt x="381000" y="215900"/>
                    </a:moveTo>
                    <a:cubicBezTo>
                      <a:pt x="381000" y="88900"/>
                      <a:pt x="482600" y="0"/>
                      <a:pt x="596900" y="0"/>
                    </a:cubicBezTo>
                    <a:cubicBezTo>
                      <a:pt x="711200" y="0"/>
                      <a:pt x="812800" y="88900"/>
                      <a:pt x="812800" y="215900"/>
                    </a:cubicBezTo>
                    <a:lnTo>
                      <a:pt x="812800" y="279400"/>
                    </a:lnTo>
                    <a:cubicBezTo>
                      <a:pt x="812800" y="393700"/>
                      <a:pt x="711200" y="495300"/>
                      <a:pt x="596900" y="495300"/>
                    </a:cubicBezTo>
                    <a:cubicBezTo>
                      <a:pt x="482600" y="495300"/>
                      <a:pt x="381000" y="393700"/>
                      <a:pt x="381000" y="279400"/>
                    </a:cubicBezTo>
                    <a:lnTo>
                      <a:pt x="381000" y="215900"/>
                    </a:lnTo>
                    <a:close/>
                    <a:moveTo>
                      <a:pt x="596900" y="1346200"/>
                    </a:moveTo>
                    <a:lnTo>
                      <a:pt x="533400" y="2133600"/>
                    </a:lnTo>
                    <a:cubicBezTo>
                      <a:pt x="533400" y="2197100"/>
                      <a:pt x="469900" y="2260600"/>
                      <a:pt x="393700" y="2260600"/>
                    </a:cubicBezTo>
                    <a:lnTo>
                      <a:pt x="355600" y="2260600"/>
                    </a:lnTo>
                    <a:cubicBezTo>
                      <a:pt x="330200" y="2260600"/>
                      <a:pt x="317500" y="2247900"/>
                      <a:pt x="317500" y="2222500"/>
                    </a:cubicBezTo>
                    <a:lnTo>
                      <a:pt x="317500" y="901700"/>
                    </a:lnTo>
                    <a:lnTo>
                      <a:pt x="228600" y="1295400"/>
                    </a:lnTo>
                    <a:cubicBezTo>
                      <a:pt x="215900" y="1358900"/>
                      <a:pt x="165100" y="1409700"/>
                      <a:pt x="889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25400" y="1409700"/>
                      <a:pt x="12700" y="1397000"/>
                    </a:cubicBezTo>
                    <a:cubicBezTo>
                      <a:pt x="12700" y="1384300"/>
                      <a:pt x="0" y="1384300"/>
                      <a:pt x="0" y="1371600"/>
                    </a:cubicBezTo>
                    <a:lnTo>
                      <a:pt x="127000" y="774700"/>
                    </a:lnTo>
                    <a:cubicBezTo>
                      <a:pt x="152400" y="647700"/>
                      <a:pt x="266700" y="558800"/>
                      <a:pt x="381000" y="558800"/>
                    </a:cubicBezTo>
                    <a:lnTo>
                      <a:pt x="812800" y="558800"/>
                    </a:lnTo>
                    <a:cubicBezTo>
                      <a:pt x="927100" y="558800"/>
                      <a:pt x="1041400" y="647700"/>
                      <a:pt x="1066800" y="774700"/>
                    </a:cubicBezTo>
                    <a:lnTo>
                      <a:pt x="1193800" y="1371600"/>
                    </a:lnTo>
                    <a:cubicBezTo>
                      <a:pt x="1193800" y="1384300"/>
                      <a:pt x="1181100" y="1384300"/>
                      <a:pt x="1181100" y="1397000"/>
                    </a:cubicBezTo>
                    <a:cubicBezTo>
                      <a:pt x="1168400" y="1409700"/>
                      <a:pt x="1168400" y="1409700"/>
                      <a:pt x="1155700" y="1409700"/>
                    </a:cubicBezTo>
                    <a:lnTo>
                      <a:pt x="1104900" y="1409700"/>
                    </a:lnTo>
                    <a:cubicBezTo>
                      <a:pt x="1028700" y="1409700"/>
                      <a:pt x="977900" y="1358900"/>
                      <a:pt x="965200" y="1295400"/>
                    </a:cubicBezTo>
                    <a:lnTo>
                      <a:pt x="876300" y="901700"/>
                    </a:lnTo>
                    <a:lnTo>
                      <a:pt x="876300" y="2222500"/>
                    </a:lnTo>
                    <a:cubicBezTo>
                      <a:pt x="876300" y="2247900"/>
                      <a:pt x="863600" y="2260600"/>
                      <a:pt x="838200" y="2260600"/>
                    </a:cubicBezTo>
                    <a:lnTo>
                      <a:pt x="800100" y="2260600"/>
                    </a:lnTo>
                    <a:cubicBezTo>
                      <a:pt x="723900" y="2260600"/>
                      <a:pt x="660400" y="2197100"/>
                      <a:pt x="660400" y="2133600"/>
                    </a:cubicBezTo>
                    <a:lnTo>
                      <a:pt x="596900" y="1346200"/>
                    </a:lnTo>
                    <a:close/>
                    <a:moveTo>
                      <a:pt x="1714500" y="215900"/>
                    </a:moveTo>
                    <a:cubicBezTo>
                      <a:pt x="1714500" y="88900"/>
                      <a:pt x="1816100" y="0"/>
                      <a:pt x="1930400" y="0"/>
                    </a:cubicBezTo>
                    <a:cubicBezTo>
                      <a:pt x="2044700" y="0"/>
                      <a:pt x="2146300" y="88900"/>
                      <a:pt x="2146300" y="215900"/>
                    </a:cubicBezTo>
                    <a:lnTo>
                      <a:pt x="2146300" y="279400"/>
                    </a:lnTo>
                    <a:cubicBezTo>
                      <a:pt x="2146300" y="393700"/>
                      <a:pt x="2044700" y="495300"/>
                      <a:pt x="1930400" y="495300"/>
                    </a:cubicBezTo>
                    <a:cubicBezTo>
                      <a:pt x="1816100" y="495300"/>
                      <a:pt x="1714500" y="393700"/>
                      <a:pt x="1714500" y="279400"/>
                    </a:cubicBezTo>
                    <a:lnTo>
                      <a:pt x="1714500" y="215900"/>
                    </a:lnTo>
                    <a:close/>
                    <a:moveTo>
                      <a:pt x="1930400" y="1346200"/>
                    </a:moveTo>
                    <a:lnTo>
                      <a:pt x="1866900" y="2133600"/>
                    </a:lnTo>
                    <a:cubicBezTo>
                      <a:pt x="1866900" y="2197100"/>
                      <a:pt x="1803400" y="2260600"/>
                      <a:pt x="1727200" y="2260600"/>
                    </a:cubicBezTo>
                    <a:lnTo>
                      <a:pt x="1689100" y="2260600"/>
                    </a:lnTo>
                    <a:cubicBezTo>
                      <a:pt x="1663700" y="2260600"/>
                      <a:pt x="1651000" y="2247900"/>
                      <a:pt x="1651000" y="2222500"/>
                    </a:cubicBezTo>
                    <a:lnTo>
                      <a:pt x="1651000" y="901700"/>
                    </a:lnTo>
                    <a:lnTo>
                      <a:pt x="1562100" y="1295400"/>
                    </a:lnTo>
                    <a:cubicBezTo>
                      <a:pt x="1549400" y="1358900"/>
                      <a:pt x="1498600" y="1409700"/>
                      <a:pt x="1422400" y="1409700"/>
                    </a:cubicBezTo>
                    <a:lnTo>
                      <a:pt x="1371600" y="1409700"/>
                    </a:lnTo>
                    <a:cubicBezTo>
                      <a:pt x="1358900" y="1409700"/>
                      <a:pt x="1358900" y="1409700"/>
                      <a:pt x="1346200" y="1397000"/>
                    </a:cubicBezTo>
                    <a:cubicBezTo>
                      <a:pt x="1346200" y="1384300"/>
                      <a:pt x="1333500" y="1384300"/>
                      <a:pt x="1333500" y="1371600"/>
                    </a:cubicBezTo>
                    <a:lnTo>
                      <a:pt x="1460500" y="774700"/>
                    </a:lnTo>
                    <a:cubicBezTo>
                      <a:pt x="1485900" y="647700"/>
                      <a:pt x="1600200" y="558800"/>
                      <a:pt x="1714500" y="558800"/>
                    </a:cubicBezTo>
                    <a:lnTo>
                      <a:pt x="2146300" y="558800"/>
                    </a:lnTo>
                    <a:cubicBezTo>
                      <a:pt x="2260600" y="558800"/>
                      <a:pt x="2374900" y="647700"/>
                      <a:pt x="2400300" y="774700"/>
                    </a:cubicBezTo>
                    <a:lnTo>
                      <a:pt x="2527300" y="1371600"/>
                    </a:lnTo>
                    <a:cubicBezTo>
                      <a:pt x="2527300" y="1384300"/>
                      <a:pt x="2514600" y="1384300"/>
                      <a:pt x="2514600" y="1397000"/>
                    </a:cubicBezTo>
                    <a:cubicBezTo>
                      <a:pt x="2501900" y="1409700"/>
                      <a:pt x="2501900" y="1409700"/>
                      <a:pt x="2489200" y="1409700"/>
                    </a:cubicBezTo>
                    <a:lnTo>
                      <a:pt x="2438400" y="1409700"/>
                    </a:lnTo>
                    <a:cubicBezTo>
                      <a:pt x="2362200" y="1409700"/>
                      <a:pt x="2311400" y="1358900"/>
                      <a:pt x="2298700" y="1295400"/>
                    </a:cubicBezTo>
                    <a:lnTo>
                      <a:pt x="2209800" y="901700"/>
                    </a:lnTo>
                    <a:lnTo>
                      <a:pt x="2209800" y="2222500"/>
                    </a:lnTo>
                    <a:cubicBezTo>
                      <a:pt x="2209800" y="2247900"/>
                      <a:pt x="2197100" y="2260600"/>
                      <a:pt x="2171700" y="2260600"/>
                    </a:cubicBezTo>
                    <a:lnTo>
                      <a:pt x="2133600" y="2260600"/>
                    </a:lnTo>
                    <a:cubicBezTo>
                      <a:pt x="2057400" y="2260600"/>
                      <a:pt x="1993900" y="2197100"/>
                      <a:pt x="1993900" y="2133600"/>
                    </a:cubicBezTo>
                    <a:lnTo>
                      <a:pt x="1930400" y="1346200"/>
                    </a:lnTo>
                    <a:close/>
                    <a:moveTo>
                      <a:pt x="3048000" y="215900"/>
                    </a:moveTo>
                    <a:cubicBezTo>
                      <a:pt x="3048000" y="88900"/>
                      <a:pt x="3149600" y="0"/>
                      <a:pt x="3263900" y="0"/>
                    </a:cubicBezTo>
                    <a:cubicBezTo>
                      <a:pt x="3378200" y="0"/>
                      <a:pt x="3479800" y="88900"/>
                      <a:pt x="3479800" y="215900"/>
                    </a:cubicBezTo>
                    <a:lnTo>
                      <a:pt x="3479800" y="279400"/>
                    </a:lnTo>
                    <a:cubicBezTo>
                      <a:pt x="3479800" y="393700"/>
                      <a:pt x="3378200" y="495300"/>
                      <a:pt x="3263900" y="495300"/>
                    </a:cubicBezTo>
                    <a:cubicBezTo>
                      <a:pt x="3149600" y="495300"/>
                      <a:pt x="3048000" y="393700"/>
                      <a:pt x="3048000" y="279400"/>
                    </a:cubicBezTo>
                    <a:lnTo>
                      <a:pt x="3048000" y="215900"/>
                    </a:lnTo>
                    <a:close/>
                    <a:moveTo>
                      <a:pt x="3263900" y="1346200"/>
                    </a:moveTo>
                    <a:lnTo>
                      <a:pt x="3200400" y="2133600"/>
                    </a:lnTo>
                    <a:cubicBezTo>
                      <a:pt x="3200400" y="2197100"/>
                      <a:pt x="3136900" y="2260600"/>
                      <a:pt x="3060700" y="2260600"/>
                    </a:cubicBezTo>
                    <a:lnTo>
                      <a:pt x="3022600" y="2260600"/>
                    </a:lnTo>
                    <a:cubicBezTo>
                      <a:pt x="2997200" y="2260600"/>
                      <a:pt x="2984500" y="2247900"/>
                      <a:pt x="2984500" y="2222500"/>
                    </a:cubicBezTo>
                    <a:lnTo>
                      <a:pt x="2984500" y="901700"/>
                    </a:lnTo>
                    <a:lnTo>
                      <a:pt x="2895600" y="1295400"/>
                    </a:lnTo>
                    <a:cubicBezTo>
                      <a:pt x="2882900" y="1358900"/>
                      <a:pt x="2832100" y="1409700"/>
                      <a:pt x="2755900" y="1409700"/>
                    </a:cubicBezTo>
                    <a:lnTo>
                      <a:pt x="2705100" y="1409700"/>
                    </a:lnTo>
                    <a:cubicBezTo>
                      <a:pt x="2692400" y="1409700"/>
                      <a:pt x="2692400" y="1409700"/>
                      <a:pt x="2679700" y="1397000"/>
                    </a:cubicBezTo>
                    <a:cubicBezTo>
                      <a:pt x="2679700" y="1384300"/>
                      <a:pt x="2667000" y="1384300"/>
                      <a:pt x="2667000" y="1371600"/>
                    </a:cubicBezTo>
                    <a:lnTo>
                      <a:pt x="2794000" y="774700"/>
                    </a:lnTo>
                    <a:cubicBezTo>
                      <a:pt x="2819400" y="647700"/>
                      <a:pt x="2933700" y="558800"/>
                      <a:pt x="3048000" y="558800"/>
                    </a:cubicBezTo>
                    <a:lnTo>
                      <a:pt x="3479800" y="558800"/>
                    </a:lnTo>
                    <a:cubicBezTo>
                      <a:pt x="3594100" y="558800"/>
                      <a:pt x="3708400" y="647700"/>
                      <a:pt x="3733800" y="774700"/>
                    </a:cubicBezTo>
                    <a:lnTo>
                      <a:pt x="3860800" y="1371600"/>
                    </a:lnTo>
                    <a:cubicBezTo>
                      <a:pt x="3860800" y="1384300"/>
                      <a:pt x="3848100" y="1384300"/>
                      <a:pt x="3848100" y="1397000"/>
                    </a:cubicBezTo>
                    <a:cubicBezTo>
                      <a:pt x="3835400" y="1409700"/>
                      <a:pt x="3835400" y="1409700"/>
                      <a:pt x="3822700" y="1409700"/>
                    </a:cubicBezTo>
                    <a:lnTo>
                      <a:pt x="3771900" y="1409700"/>
                    </a:lnTo>
                    <a:cubicBezTo>
                      <a:pt x="3695700" y="1409700"/>
                      <a:pt x="3644900" y="1358900"/>
                      <a:pt x="3632200" y="1295400"/>
                    </a:cubicBezTo>
                    <a:lnTo>
                      <a:pt x="3543300" y="901700"/>
                    </a:lnTo>
                    <a:lnTo>
                      <a:pt x="3543300" y="2222500"/>
                    </a:lnTo>
                    <a:cubicBezTo>
                      <a:pt x="3543300" y="2247900"/>
                      <a:pt x="3530600" y="2260600"/>
                      <a:pt x="3505200" y="2260600"/>
                    </a:cubicBezTo>
                    <a:lnTo>
                      <a:pt x="3467100" y="2260600"/>
                    </a:lnTo>
                    <a:cubicBezTo>
                      <a:pt x="3390900" y="2260600"/>
                      <a:pt x="3327400" y="2197100"/>
                      <a:pt x="3327400" y="2133600"/>
                    </a:cubicBezTo>
                    <a:lnTo>
                      <a:pt x="3263900" y="1346200"/>
                    </a:lnTo>
                    <a:close/>
                    <a:moveTo>
                      <a:pt x="4381500" y="215900"/>
                    </a:moveTo>
                    <a:cubicBezTo>
                      <a:pt x="4381500" y="88900"/>
                      <a:pt x="4483100" y="0"/>
                      <a:pt x="4597400" y="0"/>
                    </a:cubicBezTo>
                    <a:cubicBezTo>
                      <a:pt x="4711700" y="0"/>
                      <a:pt x="4813300" y="88900"/>
                      <a:pt x="4813300" y="215900"/>
                    </a:cubicBezTo>
                    <a:lnTo>
                      <a:pt x="4813300" y="279400"/>
                    </a:lnTo>
                    <a:cubicBezTo>
                      <a:pt x="4813300" y="393700"/>
                      <a:pt x="4711700" y="495300"/>
                      <a:pt x="4597400" y="495300"/>
                    </a:cubicBezTo>
                    <a:cubicBezTo>
                      <a:pt x="4483100" y="495300"/>
                      <a:pt x="4381500" y="393700"/>
                      <a:pt x="4381500" y="279400"/>
                    </a:cubicBezTo>
                    <a:lnTo>
                      <a:pt x="4381500" y="215900"/>
                    </a:lnTo>
                    <a:close/>
                    <a:moveTo>
                      <a:pt x="4597400" y="1346200"/>
                    </a:moveTo>
                    <a:lnTo>
                      <a:pt x="4533900" y="2133600"/>
                    </a:lnTo>
                    <a:cubicBezTo>
                      <a:pt x="4533900" y="2197100"/>
                      <a:pt x="4470400" y="2260600"/>
                      <a:pt x="4394200" y="2260600"/>
                    </a:cubicBezTo>
                    <a:lnTo>
                      <a:pt x="4356100" y="2260600"/>
                    </a:lnTo>
                    <a:cubicBezTo>
                      <a:pt x="4330700" y="2260600"/>
                      <a:pt x="4318000" y="2247900"/>
                      <a:pt x="4318000" y="2222500"/>
                    </a:cubicBezTo>
                    <a:lnTo>
                      <a:pt x="4318000" y="901700"/>
                    </a:lnTo>
                    <a:lnTo>
                      <a:pt x="4229100" y="1295400"/>
                    </a:lnTo>
                    <a:cubicBezTo>
                      <a:pt x="4216400" y="1358900"/>
                      <a:pt x="4165600" y="1409700"/>
                      <a:pt x="4089400" y="1409700"/>
                    </a:cubicBezTo>
                    <a:lnTo>
                      <a:pt x="4038600" y="1409700"/>
                    </a:lnTo>
                    <a:cubicBezTo>
                      <a:pt x="4025900" y="1409700"/>
                      <a:pt x="4025900" y="1409700"/>
                      <a:pt x="4013200" y="1397000"/>
                    </a:cubicBezTo>
                    <a:cubicBezTo>
                      <a:pt x="4013200" y="1384300"/>
                      <a:pt x="4000500" y="1384300"/>
                      <a:pt x="4000500" y="1371600"/>
                    </a:cubicBezTo>
                    <a:lnTo>
                      <a:pt x="4127500" y="774700"/>
                    </a:lnTo>
                    <a:cubicBezTo>
                      <a:pt x="4152900" y="647700"/>
                      <a:pt x="4267200" y="558800"/>
                      <a:pt x="4381500" y="558800"/>
                    </a:cubicBezTo>
                    <a:lnTo>
                      <a:pt x="4813300" y="558800"/>
                    </a:lnTo>
                    <a:cubicBezTo>
                      <a:pt x="4927600" y="558800"/>
                      <a:pt x="5041900" y="647700"/>
                      <a:pt x="5067300" y="774700"/>
                    </a:cubicBezTo>
                    <a:lnTo>
                      <a:pt x="5194300" y="1371600"/>
                    </a:lnTo>
                    <a:cubicBezTo>
                      <a:pt x="5194300" y="1384300"/>
                      <a:pt x="5181600" y="1384300"/>
                      <a:pt x="5181600" y="1397000"/>
                    </a:cubicBezTo>
                    <a:cubicBezTo>
                      <a:pt x="5168900" y="1409700"/>
                      <a:pt x="5168900" y="1409700"/>
                      <a:pt x="5156200" y="1409700"/>
                    </a:cubicBezTo>
                    <a:lnTo>
                      <a:pt x="5105400" y="1409700"/>
                    </a:lnTo>
                    <a:cubicBezTo>
                      <a:pt x="5029200" y="1409700"/>
                      <a:pt x="4978400" y="1358900"/>
                      <a:pt x="4965700" y="1295400"/>
                    </a:cubicBezTo>
                    <a:lnTo>
                      <a:pt x="4876800" y="901700"/>
                    </a:lnTo>
                    <a:lnTo>
                      <a:pt x="4876800" y="2222500"/>
                    </a:lnTo>
                    <a:cubicBezTo>
                      <a:pt x="4876800" y="2247900"/>
                      <a:pt x="4864100" y="2260600"/>
                      <a:pt x="4838700" y="2260600"/>
                    </a:cubicBezTo>
                    <a:lnTo>
                      <a:pt x="4800600" y="2260600"/>
                    </a:lnTo>
                    <a:cubicBezTo>
                      <a:pt x="4724400" y="2260600"/>
                      <a:pt x="4660900" y="2197100"/>
                      <a:pt x="4660900" y="2133600"/>
                    </a:cubicBezTo>
                    <a:lnTo>
                      <a:pt x="4597400" y="1346200"/>
                    </a:lnTo>
                    <a:close/>
                    <a:moveTo>
                      <a:pt x="5715000" y="215900"/>
                    </a:moveTo>
                    <a:cubicBezTo>
                      <a:pt x="5715000" y="88900"/>
                      <a:pt x="5816600" y="0"/>
                      <a:pt x="5930900" y="0"/>
                    </a:cubicBezTo>
                    <a:cubicBezTo>
                      <a:pt x="6045200" y="0"/>
                      <a:pt x="6146800" y="88900"/>
                      <a:pt x="6146800" y="215900"/>
                    </a:cubicBezTo>
                    <a:lnTo>
                      <a:pt x="6146800" y="279400"/>
                    </a:lnTo>
                    <a:cubicBezTo>
                      <a:pt x="6146800" y="393700"/>
                      <a:pt x="6045200" y="495300"/>
                      <a:pt x="5930900" y="495300"/>
                    </a:cubicBezTo>
                    <a:cubicBezTo>
                      <a:pt x="5816600" y="495300"/>
                      <a:pt x="5715000" y="393700"/>
                      <a:pt x="5715000" y="279400"/>
                    </a:cubicBezTo>
                    <a:lnTo>
                      <a:pt x="5715000" y="215900"/>
                    </a:lnTo>
                    <a:close/>
                    <a:moveTo>
                      <a:pt x="5930900" y="1346200"/>
                    </a:moveTo>
                    <a:lnTo>
                      <a:pt x="5867400" y="2133600"/>
                    </a:lnTo>
                    <a:cubicBezTo>
                      <a:pt x="5867400" y="2197100"/>
                      <a:pt x="5803900" y="2260600"/>
                      <a:pt x="5727700" y="2260600"/>
                    </a:cubicBezTo>
                    <a:lnTo>
                      <a:pt x="5689600" y="2260600"/>
                    </a:lnTo>
                    <a:cubicBezTo>
                      <a:pt x="5664200" y="2260600"/>
                      <a:pt x="5651500" y="2247900"/>
                      <a:pt x="5651500" y="2222500"/>
                    </a:cubicBezTo>
                    <a:lnTo>
                      <a:pt x="5651500" y="901700"/>
                    </a:lnTo>
                    <a:lnTo>
                      <a:pt x="5562600" y="1295400"/>
                    </a:lnTo>
                    <a:cubicBezTo>
                      <a:pt x="5549900" y="1358900"/>
                      <a:pt x="5499100" y="1409700"/>
                      <a:pt x="5422900" y="1409700"/>
                    </a:cubicBezTo>
                    <a:lnTo>
                      <a:pt x="5372100" y="1409700"/>
                    </a:lnTo>
                    <a:cubicBezTo>
                      <a:pt x="5359400" y="1409700"/>
                      <a:pt x="5359400" y="1409700"/>
                      <a:pt x="5346700" y="1397000"/>
                    </a:cubicBezTo>
                    <a:cubicBezTo>
                      <a:pt x="5346700" y="1384300"/>
                      <a:pt x="5334000" y="1384300"/>
                      <a:pt x="5334000" y="1371600"/>
                    </a:cubicBezTo>
                    <a:lnTo>
                      <a:pt x="5461000" y="774700"/>
                    </a:lnTo>
                    <a:cubicBezTo>
                      <a:pt x="5486400" y="647700"/>
                      <a:pt x="5600700" y="558800"/>
                      <a:pt x="5715000" y="558800"/>
                    </a:cubicBezTo>
                    <a:lnTo>
                      <a:pt x="6146800" y="558800"/>
                    </a:lnTo>
                    <a:cubicBezTo>
                      <a:pt x="6261100" y="558800"/>
                      <a:pt x="6375400" y="647700"/>
                      <a:pt x="6400800" y="774700"/>
                    </a:cubicBezTo>
                    <a:lnTo>
                      <a:pt x="6527800" y="1371600"/>
                    </a:lnTo>
                    <a:cubicBezTo>
                      <a:pt x="6527800" y="1384300"/>
                      <a:pt x="6515100" y="1384300"/>
                      <a:pt x="6515100" y="1397000"/>
                    </a:cubicBezTo>
                    <a:cubicBezTo>
                      <a:pt x="6502400" y="1409700"/>
                      <a:pt x="6502400" y="1409700"/>
                      <a:pt x="6489700" y="1409700"/>
                    </a:cubicBezTo>
                    <a:lnTo>
                      <a:pt x="6438900" y="1409700"/>
                    </a:lnTo>
                    <a:cubicBezTo>
                      <a:pt x="6362700" y="1409700"/>
                      <a:pt x="6311900" y="1358900"/>
                      <a:pt x="6299200" y="1295400"/>
                    </a:cubicBezTo>
                    <a:lnTo>
                      <a:pt x="6210300" y="901700"/>
                    </a:lnTo>
                    <a:lnTo>
                      <a:pt x="6210300" y="2222500"/>
                    </a:lnTo>
                    <a:cubicBezTo>
                      <a:pt x="6210300" y="2247900"/>
                      <a:pt x="6197600" y="2260600"/>
                      <a:pt x="6172200" y="2260600"/>
                    </a:cubicBezTo>
                    <a:lnTo>
                      <a:pt x="6134100" y="2260600"/>
                    </a:lnTo>
                    <a:cubicBezTo>
                      <a:pt x="6057900" y="2260600"/>
                      <a:pt x="5994400" y="2197100"/>
                      <a:pt x="5994400" y="2133600"/>
                    </a:cubicBezTo>
                    <a:lnTo>
                      <a:pt x="5930900" y="1346200"/>
                    </a:lnTo>
                    <a:close/>
                    <a:moveTo>
                      <a:pt x="7048500" y="215900"/>
                    </a:moveTo>
                    <a:cubicBezTo>
                      <a:pt x="7048500" y="88900"/>
                      <a:pt x="7150100" y="0"/>
                      <a:pt x="7264400" y="0"/>
                    </a:cubicBezTo>
                    <a:cubicBezTo>
                      <a:pt x="7378700" y="0"/>
                      <a:pt x="7480300" y="88900"/>
                      <a:pt x="7480300" y="215900"/>
                    </a:cubicBezTo>
                    <a:lnTo>
                      <a:pt x="7480300" y="279400"/>
                    </a:lnTo>
                    <a:cubicBezTo>
                      <a:pt x="7480300" y="393700"/>
                      <a:pt x="7378700" y="495300"/>
                      <a:pt x="7264400" y="495300"/>
                    </a:cubicBezTo>
                    <a:cubicBezTo>
                      <a:pt x="7150100" y="495300"/>
                      <a:pt x="7048500" y="393700"/>
                      <a:pt x="7048500" y="279400"/>
                    </a:cubicBezTo>
                    <a:lnTo>
                      <a:pt x="7048500" y="215900"/>
                    </a:lnTo>
                    <a:close/>
                    <a:moveTo>
                      <a:pt x="7264400" y="1346200"/>
                    </a:moveTo>
                    <a:lnTo>
                      <a:pt x="7200900" y="2133600"/>
                    </a:lnTo>
                    <a:cubicBezTo>
                      <a:pt x="7200900" y="2197100"/>
                      <a:pt x="7137400" y="2260600"/>
                      <a:pt x="7061200" y="2260600"/>
                    </a:cubicBezTo>
                    <a:lnTo>
                      <a:pt x="7023100" y="2260600"/>
                    </a:lnTo>
                    <a:cubicBezTo>
                      <a:pt x="6997700" y="2260600"/>
                      <a:pt x="6985000" y="2247900"/>
                      <a:pt x="6985000" y="2222500"/>
                    </a:cubicBezTo>
                    <a:lnTo>
                      <a:pt x="6985000" y="901700"/>
                    </a:lnTo>
                    <a:lnTo>
                      <a:pt x="6896100" y="1295400"/>
                    </a:lnTo>
                    <a:cubicBezTo>
                      <a:pt x="6883400" y="1358900"/>
                      <a:pt x="6832600" y="1409700"/>
                      <a:pt x="6756400" y="1409700"/>
                    </a:cubicBezTo>
                    <a:lnTo>
                      <a:pt x="6705600" y="1409700"/>
                    </a:lnTo>
                    <a:cubicBezTo>
                      <a:pt x="6692900" y="1409700"/>
                      <a:pt x="6692900" y="1409700"/>
                      <a:pt x="6680200" y="1397000"/>
                    </a:cubicBezTo>
                    <a:cubicBezTo>
                      <a:pt x="6680200" y="1384300"/>
                      <a:pt x="6667500" y="1384300"/>
                      <a:pt x="6667500" y="1371600"/>
                    </a:cubicBezTo>
                    <a:lnTo>
                      <a:pt x="6794500" y="774700"/>
                    </a:lnTo>
                    <a:cubicBezTo>
                      <a:pt x="6819900" y="647700"/>
                      <a:pt x="6934200" y="558800"/>
                      <a:pt x="7048500" y="558800"/>
                    </a:cubicBezTo>
                    <a:lnTo>
                      <a:pt x="7480300" y="558800"/>
                    </a:lnTo>
                    <a:cubicBezTo>
                      <a:pt x="7594600" y="558800"/>
                      <a:pt x="7708900" y="647700"/>
                      <a:pt x="7734300" y="774700"/>
                    </a:cubicBezTo>
                    <a:lnTo>
                      <a:pt x="7861300" y="1371600"/>
                    </a:lnTo>
                    <a:cubicBezTo>
                      <a:pt x="7861300" y="1384300"/>
                      <a:pt x="7848600" y="1384300"/>
                      <a:pt x="7848600" y="1397000"/>
                    </a:cubicBezTo>
                    <a:cubicBezTo>
                      <a:pt x="7835900" y="1409700"/>
                      <a:pt x="7835900" y="1409700"/>
                      <a:pt x="7823200" y="1409700"/>
                    </a:cubicBezTo>
                    <a:lnTo>
                      <a:pt x="7772400" y="1409700"/>
                    </a:lnTo>
                    <a:cubicBezTo>
                      <a:pt x="7696200" y="1409700"/>
                      <a:pt x="7645400" y="1358900"/>
                      <a:pt x="7632700" y="1295400"/>
                    </a:cubicBezTo>
                    <a:lnTo>
                      <a:pt x="7543800" y="901700"/>
                    </a:lnTo>
                    <a:lnTo>
                      <a:pt x="7543800" y="2222500"/>
                    </a:lnTo>
                    <a:cubicBezTo>
                      <a:pt x="7543800" y="2247900"/>
                      <a:pt x="7531100" y="2260600"/>
                      <a:pt x="7505700" y="2260600"/>
                    </a:cubicBezTo>
                    <a:lnTo>
                      <a:pt x="7467600" y="2260600"/>
                    </a:lnTo>
                    <a:cubicBezTo>
                      <a:pt x="7391400" y="2260600"/>
                      <a:pt x="7327900" y="2197100"/>
                      <a:pt x="7327900" y="2133600"/>
                    </a:cubicBezTo>
                    <a:lnTo>
                      <a:pt x="7264400" y="1346200"/>
                    </a:lnTo>
                    <a:close/>
                    <a:moveTo>
                      <a:pt x="8382000" y="215900"/>
                    </a:moveTo>
                    <a:cubicBezTo>
                      <a:pt x="8382000" y="88900"/>
                      <a:pt x="8483600" y="0"/>
                      <a:pt x="8597900" y="0"/>
                    </a:cubicBezTo>
                    <a:cubicBezTo>
                      <a:pt x="8712200" y="0"/>
                      <a:pt x="8813800" y="88900"/>
                      <a:pt x="8813800" y="215900"/>
                    </a:cubicBezTo>
                    <a:lnTo>
                      <a:pt x="8813800" y="279400"/>
                    </a:lnTo>
                    <a:cubicBezTo>
                      <a:pt x="8813800" y="393700"/>
                      <a:pt x="8712200" y="495300"/>
                      <a:pt x="8597900" y="495300"/>
                    </a:cubicBezTo>
                    <a:cubicBezTo>
                      <a:pt x="8483600" y="495300"/>
                      <a:pt x="8382000" y="393700"/>
                      <a:pt x="8382000" y="279400"/>
                    </a:cubicBezTo>
                    <a:lnTo>
                      <a:pt x="8382000" y="215900"/>
                    </a:lnTo>
                    <a:close/>
                    <a:moveTo>
                      <a:pt x="8597900" y="1346200"/>
                    </a:moveTo>
                    <a:lnTo>
                      <a:pt x="8534400" y="2133600"/>
                    </a:lnTo>
                    <a:cubicBezTo>
                      <a:pt x="8534400" y="2197100"/>
                      <a:pt x="8470900" y="2260600"/>
                      <a:pt x="8394700" y="2260600"/>
                    </a:cubicBezTo>
                    <a:lnTo>
                      <a:pt x="8356600" y="2260600"/>
                    </a:lnTo>
                    <a:cubicBezTo>
                      <a:pt x="8331200" y="2260600"/>
                      <a:pt x="8318500" y="2247900"/>
                      <a:pt x="8318500" y="2222500"/>
                    </a:cubicBezTo>
                    <a:lnTo>
                      <a:pt x="8318500" y="901700"/>
                    </a:lnTo>
                    <a:lnTo>
                      <a:pt x="8229600" y="1295400"/>
                    </a:lnTo>
                    <a:cubicBezTo>
                      <a:pt x="8216900" y="1358900"/>
                      <a:pt x="8166100" y="1409700"/>
                      <a:pt x="8089900" y="1409700"/>
                    </a:cubicBezTo>
                    <a:lnTo>
                      <a:pt x="8039100" y="1409700"/>
                    </a:lnTo>
                    <a:cubicBezTo>
                      <a:pt x="8026400" y="1409700"/>
                      <a:pt x="8026400" y="1409700"/>
                      <a:pt x="8013700" y="1397000"/>
                    </a:cubicBezTo>
                    <a:cubicBezTo>
                      <a:pt x="8013700" y="1384300"/>
                      <a:pt x="8001000" y="1384300"/>
                      <a:pt x="8001000" y="1371600"/>
                    </a:cubicBezTo>
                    <a:lnTo>
                      <a:pt x="8128000" y="774700"/>
                    </a:lnTo>
                    <a:cubicBezTo>
                      <a:pt x="8153400" y="647700"/>
                      <a:pt x="8267700" y="558800"/>
                      <a:pt x="8382000" y="558800"/>
                    </a:cubicBezTo>
                    <a:lnTo>
                      <a:pt x="8813800" y="558800"/>
                    </a:lnTo>
                    <a:cubicBezTo>
                      <a:pt x="8928100" y="558800"/>
                      <a:pt x="9042400" y="647700"/>
                      <a:pt x="9067800" y="774700"/>
                    </a:cubicBezTo>
                    <a:lnTo>
                      <a:pt x="9194800" y="1371600"/>
                    </a:lnTo>
                    <a:cubicBezTo>
                      <a:pt x="9194800" y="1384300"/>
                      <a:pt x="9182100" y="1384300"/>
                      <a:pt x="9182100" y="1397000"/>
                    </a:cubicBezTo>
                    <a:cubicBezTo>
                      <a:pt x="9169400" y="1409700"/>
                      <a:pt x="9169400" y="1409700"/>
                      <a:pt x="9156700" y="1409700"/>
                    </a:cubicBezTo>
                    <a:lnTo>
                      <a:pt x="9105900" y="1409700"/>
                    </a:lnTo>
                    <a:cubicBezTo>
                      <a:pt x="9029700" y="1409700"/>
                      <a:pt x="8978900" y="1358900"/>
                      <a:pt x="8966200" y="1295400"/>
                    </a:cubicBezTo>
                    <a:lnTo>
                      <a:pt x="8877300" y="901700"/>
                    </a:lnTo>
                    <a:lnTo>
                      <a:pt x="8877300" y="2222500"/>
                    </a:lnTo>
                    <a:cubicBezTo>
                      <a:pt x="8877300" y="2247900"/>
                      <a:pt x="8864600" y="2260600"/>
                      <a:pt x="8839200" y="2260600"/>
                    </a:cubicBezTo>
                    <a:lnTo>
                      <a:pt x="8801100" y="2260600"/>
                    </a:lnTo>
                    <a:cubicBezTo>
                      <a:pt x="8724900" y="2260600"/>
                      <a:pt x="8661400" y="2197100"/>
                      <a:pt x="8661400" y="2133600"/>
                    </a:cubicBezTo>
                    <a:lnTo>
                      <a:pt x="8597900" y="1346200"/>
                    </a:ln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6610604" y="2671762"/>
            <a:ext cx="5066791" cy="6205538"/>
            <a:chOff x="0" y="0"/>
            <a:chExt cx="829947" cy="10164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528315" y="5606852"/>
            <a:ext cx="3231371" cy="2471340"/>
            <a:chOff x="0" y="0"/>
            <a:chExt cx="4308494" cy="32951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430849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-Bold"/>
                </a:rPr>
                <a:t>Rapide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35630"/>
              <a:ext cx="4308494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Ajoutez, modifiez et supprimez vos mots de passe en un rien de temps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92509" y="2671762"/>
            <a:ext cx="5066791" cy="6205538"/>
            <a:chOff x="0" y="0"/>
            <a:chExt cx="829947" cy="10164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9947" cy="1016475"/>
            </a:xfrm>
            <a:custGeom>
              <a:avLst/>
              <a:gdLst/>
              <a:ahLst/>
              <a:cxnLst/>
              <a:rect r="r" b="b" t="t" l="l"/>
              <a:pathLst>
                <a:path h="1016475" w="829947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10219" y="5606852"/>
            <a:ext cx="3231371" cy="1613693"/>
            <a:chOff x="0" y="0"/>
            <a:chExt cx="4308494" cy="215159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4308494" cy="98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880"/>
                </a:lnSpc>
                <a:spcBef>
                  <a:spcPct val="0"/>
                </a:spcBef>
              </a:pPr>
              <a:r>
                <a:rPr lang="en-US" sz="4900">
                  <a:solidFill>
                    <a:srgbClr val="F1E9E9"/>
                  </a:solidFill>
                  <a:latin typeface="Open Sauce Semi-Bold"/>
                </a:rPr>
                <a:t>Sécurité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231900"/>
              <a:ext cx="4308494" cy="919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F1E9E9"/>
                  </a:solidFill>
                  <a:latin typeface="Open Sauce"/>
                </a:rPr>
                <a:t>Et ce, sans vous souciez de la sécurité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305800" y="4175720"/>
            <a:ext cx="1676400" cy="838200"/>
            <a:chOff x="0" y="0"/>
            <a:chExt cx="2235200" cy="1117600"/>
          </a:xfrm>
        </p:grpSpPr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0" y="0"/>
              <a:ext cx="2235200" cy="1117600"/>
              <a:chOff x="0" y="0"/>
              <a:chExt cx="2540000" cy="1270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5667"/>
                <a:ext cx="2540000" cy="1264333"/>
              </a:xfrm>
              <a:custGeom>
                <a:avLst/>
                <a:gdLst/>
                <a:ahLst/>
                <a:cxnLst/>
                <a:rect r="r" b="b" t="t" l="l"/>
                <a:pathLst>
                  <a:path h="1264333" w="2540000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82800" y="1264333"/>
                    </a:lnTo>
                    <a:cubicBezTo>
                      <a:pt x="2080799" y="816855"/>
                      <a:pt x="1717483" y="455160"/>
                      <a:pt x="1270000" y="455160"/>
                    </a:cubicBezTo>
                    <a:cubicBezTo>
                      <a:pt x="822517" y="455160"/>
                      <a:pt x="459201" y="816855"/>
                      <a:pt x="457200" y="1264333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135076" y="1012198"/>
                <a:ext cx="1279220" cy="258562"/>
              </a:xfrm>
              <a:custGeom>
                <a:avLst/>
                <a:gdLst/>
                <a:ahLst/>
                <a:cxnLst/>
                <a:rect r="r" b="b" t="t" l="l"/>
                <a:pathLst>
                  <a:path h="258562" w="1279220">
                    <a:moveTo>
                      <a:pt x="146425" y="4324"/>
                    </a:moveTo>
                    <a:cubicBezTo>
                      <a:pt x="101122" y="0"/>
                      <a:pt x="56969" y="20246"/>
                      <a:pt x="30684" y="57396"/>
                    </a:cubicBezTo>
                    <a:cubicBezTo>
                      <a:pt x="4399" y="94546"/>
                      <a:pt x="0" y="142920"/>
                      <a:pt x="19153" y="184202"/>
                    </a:cubicBezTo>
                    <a:cubicBezTo>
                      <a:pt x="38306" y="225484"/>
                      <a:pt x="78084" y="253362"/>
                      <a:pt x="123423" y="257280"/>
                    </a:cubicBezTo>
                    <a:lnTo>
                      <a:pt x="1249935" y="257698"/>
                    </a:lnTo>
                    <a:cubicBezTo>
                      <a:pt x="1258996" y="258562"/>
                      <a:pt x="1267826" y="254513"/>
                      <a:pt x="1273083" y="247083"/>
                    </a:cubicBezTo>
                    <a:cubicBezTo>
                      <a:pt x="1278340" y="239653"/>
                      <a:pt x="1279220" y="229978"/>
                      <a:pt x="1275389" y="221722"/>
                    </a:cubicBezTo>
                    <a:cubicBezTo>
                      <a:pt x="1271559" y="213466"/>
                      <a:pt x="1263603" y="207890"/>
                      <a:pt x="1254536" y="207106"/>
                    </a:cubicBezTo>
                    <a:lnTo>
                      <a:pt x="146425" y="4324"/>
                    </a:lnTo>
                    <a:close/>
                  </a:path>
                </a:pathLst>
              </a:custGeom>
              <a:solidFill>
                <a:srgbClr val="646464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14191699" y="4277636"/>
            <a:ext cx="1068410" cy="1068410"/>
            <a:chOff x="0" y="0"/>
            <a:chExt cx="1424546" cy="1424546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1424546" cy="1424546"/>
              <a:chOff x="0" y="0"/>
              <a:chExt cx="1270000" cy="127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70000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70000">
                    <a:moveTo>
                      <a:pt x="685800" y="1104900"/>
                    </a:moveTo>
                    <a:cubicBezTo>
                      <a:pt x="673100" y="1130300"/>
                      <a:pt x="647700" y="1130300"/>
                      <a:pt x="635000" y="1130300"/>
                    </a:cubicBezTo>
                    <a:cubicBezTo>
                      <a:pt x="622300" y="1130300"/>
                      <a:pt x="596900" y="1130300"/>
                      <a:pt x="584200" y="1104900"/>
                    </a:cubicBezTo>
                    <a:cubicBezTo>
                      <a:pt x="558800" y="1079500"/>
                      <a:pt x="533400" y="1054100"/>
                      <a:pt x="520700" y="1003300"/>
                    </a:cubicBezTo>
                    <a:cubicBezTo>
                      <a:pt x="495300" y="952500"/>
                      <a:pt x="482600" y="889000"/>
                      <a:pt x="469900" y="812800"/>
                    </a:cubicBezTo>
                    <a:lnTo>
                      <a:pt x="800100" y="812800"/>
                    </a:lnTo>
                    <a:cubicBezTo>
                      <a:pt x="787400" y="889000"/>
                      <a:pt x="774700" y="952500"/>
                      <a:pt x="749300" y="1003300"/>
                    </a:cubicBezTo>
                    <a:cubicBezTo>
                      <a:pt x="736600" y="1054100"/>
                      <a:pt x="711200" y="1079500"/>
                      <a:pt x="685800" y="1104900"/>
                    </a:cubicBezTo>
                    <a:close/>
                    <a:moveTo>
                      <a:pt x="457200" y="635000"/>
                    </a:moveTo>
                    <a:cubicBezTo>
                      <a:pt x="457200" y="685800"/>
                      <a:pt x="457200" y="723900"/>
                      <a:pt x="457200" y="774700"/>
                    </a:cubicBezTo>
                    <a:lnTo>
                      <a:pt x="812800" y="774700"/>
                    </a:lnTo>
                    <a:cubicBezTo>
                      <a:pt x="812800" y="723900"/>
                      <a:pt x="812800" y="685800"/>
                      <a:pt x="812800" y="635000"/>
                    </a:cubicBezTo>
                    <a:cubicBezTo>
                      <a:pt x="812800" y="584200"/>
                      <a:pt x="812800" y="546100"/>
                      <a:pt x="812800" y="495300"/>
                    </a:cubicBezTo>
                    <a:lnTo>
                      <a:pt x="457200" y="495300"/>
                    </a:lnTo>
                    <a:cubicBezTo>
                      <a:pt x="457200" y="546100"/>
                      <a:pt x="457200" y="584200"/>
                      <a:pt x="457200" y="635000"/>
                    </a:cubicBezTo>
                    <a:close/>
                    <a:moveTo>
                      <a:pt x="736600" y="1130300"/>
                    </a:moveTo>
                    <a:cubicBezTo>
                      <a:pt x="787400" y="1066800"/>
                      <a:pt x="825500" y="952500"/>
                      <a:pt x="850900" y="812800"/>
                    </a:cubicBezTo>
                    <a:lnTo>
                      <a:pt x="1104900" y="812800"/>
                    </a:lnTo>
                    <a:cubicBezTo>
                      <a:pt x="1041400" y="977900"/>
                      <a:pt x="901700" y="1092200"/>
                      <a:pt x="736600" y="1130300"/>
                    </a:cubicBezTo>
                    <a:close/>
                    <a:moveTo>
                      <a:pt x="850900" y="774700"/>
                    </a:moveTo>
                    <a:lnTo>
                      <a:pt x="1117600" y="774700"/>
                    </a:lnTo>
                    <a:cubicBezTo>
                      <a:pt x="1130300" y="723900"/>
                      <a:pt x="1130300" y="685800"/>
                      <a:pt x="1130300" y="635000"/>
                    </a:cubicBezTo>
                    <a:cubicBezTo>
                      <a:pt x="1130300" y="584200"/>
                      <a:pt x="1130300" y="546100"/>
                      <a:pt x="1117600" y="495300"/>
                    </a:cubicBezTo>
                    <a:lnTo>
                      <a:pt x="850900" y="495300"/>
                    </a:lnTo>
                    <a:cubicBezTo>
                      <a:pt x="863600" y="546100"/>
                      <a:pt x="863600" y="584200"/>
                      <a:pt x="863600" y="635000"/>
                    </a:cubicBezTo>
                    <a:cubicBezTo>
                      <a:pt x="863600" y="685800"/>
                      <a:pt x="863600" y="723900"/>
                      <a:pt x="850900" y="774700"/>
                    </a:cubicBezTo>
                    <a:close/>
                    <a:moveTo>
                      <a:pt x="152400" y="774700"/>
                    </a:moveTo>
                    <a:lnTo>
                      <a:pt x="419100" y="774700"/>
                    </a:lnTo>
                    <a:cubicBezTo>
                      <a:pt x="406400" y="723900"/>
                      <a:pt x="406400" y="685800"/>
                      <a:pt x="406400" y="635000"/>
                    </a:cubicBezTo>
                    <a:cubicBezTo>
                      <a:pt x="406400" y="584200"/>
                      <a:pt x="406400" y="546100"/>
                      <a:pt x="419100" y="495300"/>
                    </a:cubicBezTo>
                    <a:lnTo>
                      <a:pt x="152400" y="495300"/>
                    </a:lnTo>
                    <a:cubicBezTo>
                      <a:pt x="139700" y="546100"/>
                      <a:pt x="139700" y="584200"/>
                      <a:pt x="139700" y="635000"/>
                    </a:cubicBezTo>
                    <a:cubicBezTo>
                      <a:pt x="139700" y="685800"/>
                      <a:pt x="139700" y="723900"/>
                      <a:pt x="152400" y="774700"/>
                    </a:cubicBezTo>
                    <a:close/>
                    <a:moveTo>
                      <a:pt x="419100" y="812800"/>
                    </a:moveTo>
                    <a:lnTo>
                      <a:pt x="165100" y="812800"/>
                    </a:lnTo>
                    <a:cubicBezTo>
                      <a:pt x="228600" y="977900"/>
                      <a:pt x="368300" y="1092200"/>
                      <a:pt x="533400" y="1130300"/>
                    </a:cubicBezTo>
                    <a:cubicBezTo>
                      <a:pt x="482600" y="1066800"/>
                      <a:pt x="444500" y="952500"/>
                      <a:pt x="419100" y="812800"/>
                    </a:cubicBezTo>
                    <a:close/>
                    <a:moveTo>
                      <a:pt x="800100" y="457200"/>
                    </a:moveTo>
                    <a:lnTo>
                      <a:pt x="469900" y="457200"/>
                    </a:lnTo>
                    <a:cubicBezTo>
                      <a:pt x="482600" y="381000"/>
                      <a:pt x="495300" y="317500"/>
                      <a:pt x="520700" y="266700"/>
                    </a:cubicBezTo>
                    <a:cubicBezTo>
                      <a:pt x="533400" y="215900"/>
                      <a:pt x="558800" y="190500"/>
                      <a:pt x="584200" y="165100"/>
                    </a:cubicBezTo>
                    <a:cubicBezTo>
                      <a:pt x="596900" y="139700"/>
                      <a:pt x="622300" y="139700"/>
                      <a:pt x="635000" y="139700"/>
                    </a:cubicBezTo>
                    <a:cubicBezTo>
                      <a:pt x="647700" y="139700"/>
                      <a:pt x="673100" y="139700"/>
                      <a:pt x="685800" y="165100"/>
                    </a:cubicBezTo>
                    <a:cubicBezTo>
                      <a:pt x="711200" y="190500"/>
                      <a:pt x="736600" y="215900"/>
                      <a:pt x="749300" y="266700"/>
                    </a:cubicBezTo>
                    <a:cubicBezTo>
                      <a:pt x="774700" y="317500"/>
                      <a:pt x="787400" y="381000"/>
                      <a:pt x="800100" y="457200"/>
                    </a:cubicBezTo>
                    <a:close/>
                    <a:moveTo>
                      <a:pt x="1104900" y="457200"/>
                    </a:moveTo>
                    <a:lnTo>
                      <a:pt x="850900" y="457200"/>
                    </a:lnTo>
                    <a:cubicBezTo>
                      <a:pt x="825500" y="317500"/>
                      <a:pt x="787400" y="203200"/>
                      <a:pt x="736600" y="152400"/>
                    </a:cubicBezTo>
                    <a:cubicBezTo>
                      <a:pt x="901700" y="177800"/>
                      <a:pt x="1041400" y="292100"/>
                      <a:pt x="1104900" y="457200"/>
                    </a:cubicBezTo>
                    <a:close/>
                    <a:moveTo>
                      <a:pt x="419100" y="457200"/>
                    </a:moveTo>
                    <a:cubicBezTo>
                      <a:pt x="444500" y="317500"/>
                      <a:pt x="482600" y="203200"/>
                      <a:pt x="533400" y="152400"/>
                    </a:cubicBezTo>
                    <a:cubicBezTo>
                      <a:pt x="368300" y="177800"/>
                      <a:pt x="228600" y="292100"/>
                      <a:pt x="165100" y="457200"/>
                    </a:cubicBezTo>
                    <a:lnTo>
                      <a:pt x="419100" y="457200"/>
                    </a:lnTo>
                    <a:close/>
                    <a:moveTo>
                      <a:pt x="635000" y="1270000"/>
                    </a:moveTo>
                    <a:cubicBezTo>
                      <a:pt x="279400" y="1270000"/>
                      <a:pt x="0" y="990600"/>
                      <a:pt x="0" y="635000"/>
                    </a:cubicBezTo>
                    <a:cubicBezTo>
                      <a:pt x="0" y="279400"/>
                      <a:pt x="279400" y="0"/>
                      <a:pt x="635000" y="0"/>
                    </a:cubicBezTo>
                    <a:cubicBezTo>
                      <a:pt x="990600" y="0"/>
                      <a:pt x="1270000" y="279400"/>
                      <a:pt x="1270000" y="635000"/>
                    </a:cubicBezTo>
                    <a:cubicBezTo>
                      <a:pt x="1270000" y="990600"/>
                      <a:pt x="990600" y="1270000"/>
                      <a:pt x="635000" y="1270000"/>
                    </a:cubicBezTo>
                    <a:close/>
                    <a:moveTo>
                      <a:pt x="1181100" y="635000"/>
                    </a:moveTo>
                    <a:cubicBezTo>
                      <a:pt x="1181100" y="330200"/>
                      <a:pt x="939800" y="88900"/>
                      <a:pt x="635000" y="88900"/>
                    </a:cubicBezTo>
                    <a:cubicBezTo>
                      <a:pt x="330200" y="88900"/>
                      <a:pt x="88900" y="330200"/>
                      <a:pt x="88900" y="635000"/>
                    </a:cubicBezTo>
                    <a:cubicBezTo>
                      <a:pt x="88900" y="939800"/>
                      <a:pt x="330200" y="1181100"/>
                      <a:pt x="635000" y="1181100"/>
                    </a:cubicBezTo>
                    <a:cubicBezTo>
                      <a:pt x="939800" y="1181100"/>
                      <a:pt x="1181100" y="939800"/>
                      <a:pt x="1181100" y="635000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</p:grpSp>
      <p:sp>
        <p:nvSpPr>
          <p:cNvPr name="AutoShape 27" id="27"/>
          <p:cNvSpPr/>
          <p:nvPr/>
        </p:nvSpPr>
        <p:spPr>
          <a:xfrm rot="0">
            <a:off x="1028700" y="1438275"/>
            <a:ext cx="1202667" cy="0"/>
          </a:xfrm>
          <a:prstGeom prst="line">
            <a:avLst/>
          </a:prstGeom>
          <a:ln cap="flat" w="47625">
            <a:solidFill>
              <a:srgbClr val="582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805832"/>
            <a:ext cx="52019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</a:pPr>
            <a:r>
              <a:rPr lang="en-US" sz="3000">
                <a:solidFill>
                  <a:srgbClr val="F1E9E9"/>
                </a:solidFill>
                <a:latin typeface="Open Sauce"/>
              </a:rPr>
              <a:t>Conclusion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34122" y="9142625"/>
            <a:ext cx="1480906" cy="639128"/>
          </a:xfrm>
          <a:custGeom>
            <a:avLst/>
            <a:gdLst/>
            <a:ahLst/>
            <a:cxnLst/>
            <a:rect r="r" b="b" t="t" l="l"/>
            <a:pathLst>
              <a:path h="639128" w="1480906">
                <a:moveTo>
                  <a:pt x="0" y="0"/>
                </a:moveTo>
                <a:lnTo>
                  <a:pt x="1480906" y="0"/>
                </a:lnTo>
                <a:lnTo>
                  <a:pt x="1480906" y="639128"/>
                </a:lnTo>
                <a:lnTo>
                  <a:pt x="0" y="63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12317" y="0"/>
            <a:ext cx="11517185" cy="2408216"/>
          </a:xfrm>
          <a:custGeom>
            <a:avLst/>
            <a:gdLst/>
            <a:ahLst/>
            <a:cxnLst/>
            <a:rect r="r" b="b" t="t" l="l"/>
            <a:pathLst>
              <a:path h="2408216" w="11517185">
                <a:moveTo>
                  <a:pt x="0" y="0"/>
                </a:moveTo>
                <a:lnTo>
                  <a:pt x="11517185" y="0"/>
                </a:lnTo>
                <a:lnTo>
                  <a:pt x="11517185" y="2408216"/>
                </a:lnTo>
                <a:lnTo>
                  <a:pt x="0" y="2408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97342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948" y="229485"/>
            <a:ext cx="17854104" cy="8400220"/>
            <a:chOff x="0" y="0"/>
            <a:chExt cx="2924524" cy="1375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525" cy="1375967"/>
            </a:xfrm>
            <a:custGeom>
              <a:avLst/>
              <a:gdLst/>
              <a:ahLst/>
              <a:cxnLst/>
              <a:rect r="r" b="b" t="t" l="l"/>
              <a:pathLst>
                <a:path h="1375967" w="2924525">
                  <a:moveTo>
                    <a:pt x="2800064" y="1375966"/>
                  </a:moveTo>
                  <a:lnTo>
                    <a:pt x="124460" y="1375966"/>
                  </a:lnTo>
                  <a:cubicBezTo>
                    <a:pt x="55880" y="1375966"/>
                    <a:pt x="0" y="1320086"/>
                    <a:pt x="0" y="12515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00065" y="0"/>
                  </a:lnTo>
                  <a:cubicBezTo>
                    <a:pt x="2868644" y="0"/>
                    <a:pt x="2924525" y="55880"/>
                    <a:pt x="2924525" y="124460"/>
                  </a:cubicBezTo>
                  <a:lnTo>
                    <a:pt x="2924525" y="1251507"/>
                  </a:lnTo>
                  <a:cubicBezTo>
                    <a:pt x="2924525" y="1320086"/>
                    <a:pt x="2868644" y="1375967"/>
                    <a:pt x="2800065" y="1375967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9209737"/>
            <a:ext cx="481538" cy="481538"/>
            <a:chOff x="0" y="0"/>
            <a:chExt cx="642051" cy="6420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75556" y="197377"/>
              <a:ext cx="290938" cy="247298"/>
            </a:xfrm>
            <a:custGeom>
              <a:avLst/>
              <a:gdLst/>
              <a:ahLst/>
              <a:cxnLst/>
              <a:rect r="r" b="b" t="t" l="l"/>
              <a:pathLst>
                <a:path h="247298" w="290938">
                  <a:moveTo>
                    <a:pt x="0" y="0"/>
                  </a:moveTo>
                  <a:lnTo>
                    <a:pt x="290939" y="0"/>
                  </a:lnTo>
                  <a:lnTo>
                    <a:pt x="290939" y="247297"/>
                  </a:lnTo>
                  <a:lnTo>
                    <a:pt x="0" y="247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73644" y="9209737"/>
            <a:ext cx="481538" cy="481538"/>
            <a:chOff x="0" y="0"/>
            <a:chExt cx="642051" cy="64205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95802" y="197377"/>
              <a:ext cx="250447" cy="256988"/>
            </a:xfrm>
            <a:custGeom>
              <a:avLst/>
              <a:gdLst/>
              <a:ahLst/>
              <a:cxnLst/>
              <a:rect r="r" b="b" t="t" l="l"/>
              <a:pathLst>
                <a:path h="256988" w="250447">
                  <a:moveTo>
                    <a:pt x="0" y="0"/>
                  </a:moveTo>
                  <a:lnTo>
                    <a:pt x="250447" y="0"/>
                  </a:lnTo>
                  <a:lnTo>
                    <a:pt x="250447" y="256988"/>
                  </a:lnTo>
                  <a:lnTo>
                    <a:pt x="0" y="256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318588" y="9209737"/>
            <a:ext cx="481538" cy="481538"/>
            <a:chOff x="0" y="0"/>
            <a:chExt cx="642051" cy="64205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42051" cy="642051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B1B1B"/>
              </a:solidFill>
            </p:spPr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5355" y="192503"/>
              <a:ext cx="231341" cy="257046"/>
            </a:xfrm>
            <a:custGeom>
              <a:avLst/>
              <a:gdLst/>
              <a:ahLst/>
              <a:cxnLst/>
              <a:rect r="r" b="b" t="t" l="l"/>
              <a:pathLst>
                <a:path h="257046" w="231341">
                  <a:moveTo>
                    <a:pt x="0" y="0"/>
                  </a:moveTo>
                  <a:lnTo>
                    <a:pt x="231341" y="0"/>
                  </a:lnTo>
                  <a:lnTo>
                    <a:pt x="231341" y="257045"/>
                  </a:lnTo>
                  <a:lnTo>
                    <a:pt x="0" y="257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255713" cy="63928"/>
          </a:xfrm>
          <a:custGeom>
            <a:avLst/>
            <a:gdLst/>
            <a:ahLst/>
            <a:cxnLst/>
            <a:rect r="r" b="b" t="t" l="l"/>
            <a:pathLst>
              <a:path h="63928" w="255713">
                <a:moveTo>
                  <a:pt x="0" y="0"/>
                </a:moveTo>
                <a:lnTo>
                  <a:pt x="255713" y="0"/>
                </a:lnTo>
                <a:lnTo>
                  <a:pt x="255713" y="63928"/>
                </a:lnTo>
                <a:lnTo>
                  <a:pt x="0" y="639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79297" y="4384289"/>
            <a:ext cx="12729407" cy="4245416"/>
          </a:xfrm>
          <a:custGeom>
            <a:avLst/>
            <a:gdLst/>
            <a:ahLst/>
            <a:cxnLst/>
            <a:rect r="r" b="b" t="t" l="l"/>
            <a:pathLst>
              <a:path h="4245416" w="12729407">
                <a:moveTo>
                  <a:pt x="0" y="0"/>
                </a:moveTo>
                <a:lnTo>
                  <a:pt x="12729406" y="0"/>
                </a:lnTo>
                <a:lnTo>
                  <a:pt x="12729406" y="4245416"/>
                </a:lnTo>
                <a:lnTo>
                  <a:pt x="0" y="4245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374" t="0" r="-16618" b="-28611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6768221" y="9258300"/>
            <a:ext cx="470732" cy="239358"/>
            <a:chOff x="0" y="0"/>
            <a:chExt cx="627643" cy="31914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627643" cy="319144"/>
              <a:chOff x="0" y="0"/>
              <a:chExt cx="3763941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76394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3763941">
                    <a:moveTo>
                      <a:pt x="3763941" y="956945"/>
                    </a:moveTo>
                    <a:cubicBezTo>
                      <a:pt x="3763941" y="1485392"/>
                      <a:pt x="3335570" y="1913890"/>
                      <a:pt x="2806996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cubicBezTo>
                      <a:pt x="0" y="428371"/>
                      <a:pt x="428371" y="0"/>
                      <a:pt x="956945" y="0"/>
                    </a:cubicBezTo>
                    <a:lnTo>
                      <a:pt x="2806996" y="0"/>
                    </a:lnTo>
                    <a:cubicBezTo>
                      <a:pt x="3335443" y="0"/>
                      <a:pt x="3763941" y="428371"/>
                      <a:pt x="3763941" y="956945"/>
                    </a:cubicBezTo>
                    <a:close/>
                  </a:path>
                </a:pathLst>
              </a:custGeom>
              <a:solidFill>
                <a:srgbClr val="582CED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313822" y="20591"/>
              <a:ext cx="277962" cy="277962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1E9E9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0">
            <a:off x="4533814" y="3467172"/>
            <a:ext cx="9220373" cy="1924845"/>
            <a:chOff x="0" y="0"/>
            <a:chExt cx="12293830" cy="256646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0"/>
              <a:ext cx="12293830" cy="1511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  <a:spcBef>
                  <a:spcPct val="0"/>
                </a:spcBef>
              </a:pPr>
              <a:r>
                <a:rPr lang="en-US" sz="7499">
                  <a:solidFill>
                    <a:srgbClr val="F1E9E9"/>
                  </a:solidFill>
                  <a:latin typeface="Open Sauce Semi-Bold"/>
                </a:rPr>
                <a:t>Merci </a:t>
              </a:r>
              <a:r>
                <a:rPr lang="en-US" sz="7499" u="none">
                  <a:solidFill>
                    <a:srgbClr val="F1E9E9"/>
                  </a:solidFill>
                  <a:latin typeface="Open Sauce Semi-Bold"/>
                </a:rPr>
                <a:t>!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997287"/>
              <a:ext cx="12293830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646464"/>
                  </a:solidFill>
                  <a:latin typeface="Open Sauce"/>
                </a:rPr>
                <a:t>Avez vous des questions ?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83814" y="7616555"/>
            <a:ext cx="1661199" cy="716938"/>
          </a:xfrm>
          <a:custGeom>
            <a:avLst/>
            <a:gdLst/>
            <a:ahLst/>
            <a:cxnLst/>
            <a:rect r="r" b="b" t="t" l="l"/>
            <a:pathLst>
              <a:path h="716938" w="1661199">
                <a:moveTo>
                  <a:pt x="0" y="0"/>
                </a:moveTo>
                <a:lnTo>
                  <a:pt x="1661199" y="0"/>
                </a:lnTo>
                <a:lnTo>
                  <a:pt x="1661199" y="716938"/>
                </a:lnTo>
                <a:lnTo>
                  <a:pt x="0" y="7169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DAFtxGc7GCw</dc:identifier>
  <dcterms:modified xsi:type="dcterms:W3CDTF">2011-08-01T06:04:30Z</dcterms:modified>
  <cp:revision>1</cp:revision>
  <dc:title>Présentation PDG</dc:title>
</cp:coreProperties>
</file>